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"/>
  </p:notesMasterIdLst>
  <p:sldIdLst>
    <p:sldId id="408" r:id="rId2"/>
  </p:sldIdLst>
  <p:sldSz cx="12192000" cy="73152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1682C5"/>
    <a:srgbClr val="8EAF3E"/>
    <a:srgbClr val="E51A62"/>
    <a:srgbClr val="7234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03" autoAdjust="0"/>
    <p:restoredTop sz="94655" autoAdjust="0"/>
  </p:normalViewPr>
  <p:slideViewPr>
    <p:cSldViewPr snapToGrid="0">
      <p:cViewPr varScale="1">
        <p:scale>
          <a:sx n="61" d="100"/>
          <a:sy n="61" d="100"/>
        </p:scale>
        <p:origin x="7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10548"/>
    </p:cViewPr>
  </p:sorterViewPr>
  <p:notesViewPr>
    <p:cSldViewPr snapToGrid="0">
      <p:cViewPr varScale="1">
        <p:scale>
          <a:sx n="68" d="100"/>
          <a:sy n="68" d="100"/>
        </p:scale>
        <p:origin x="20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F9E9BB70-16A5-4514-B267-3FE90692EA3A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1169988"/>
            <a:ext cx="526732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1D0F864E-A6AC-4F37-8301-46D34642E7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81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97187"/>
            <a:ext cx="9144000" cy="254677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42174"/>
            <a:ext cx="9144000" cy="176614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BC1695E-E27F-2E2E-45DA-C6F4DCBDFC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05331" y="753077"/>
            <a:ext cx="2013095" cy="670177"/>
          </a:xfrm>
          <a:prstGeom prst="rect">
            <a:avLst/>
          </a:prstGeom>
        </p:spPr>
      </p:pic>
      <p:pic>
        <p:nvPicPr>
          <p:cNvPr id="8" name="Picture 7" descr="A picture containing graphical user interface">
            <a:extLst>
              <a:ext uri="{FF2B5EF4-FFF2-40B4-BE49-F238E27FC236}">
                <a16:creationId xmlns:a16="http://schemas.microsoft.com/office/drawing/2014/main" id="{DC732875-DD1A-130A-018A-45F51EB4672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578" y="533663"/>
            <a:ext cx="3320683" cy="118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59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053C-B83B-48E1-87D8-81A0A0E4D6D3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A973-9E92-4F14-A7EB-CF5BE4F71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686862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89467"/>
            <a:ext cx="2628900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89467"/>
            <a:ext cx="7734300" cy="61992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053C-B83B-48E1-87D8-81A0A0E4D6D3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A973-9E92-4F14-A7EB-CF5BE4F71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504462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CC563-DD41-558E-EA9A-F7C8E5D1CC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5687" y="139339"/>
            <a:ext cx="10515600" cy="750631"/>
          </a:xfrm>
        </p:spPr>
        <p:txBody>
          <a:bodyPr>
            <a:normAutofit/>
          </a:bodyPr>
          <a:lstStyle>
            <a:lvl1pPr>
              <a:defRPr sz="2800">
                <a:latin typeface="+mn-lt"/>
              </a:defRPr>
            </a:lvl1pPr>
          </a:lstStyle>
          <a:p>
            <a:r>
              <a:rPr lang="en-US" dirty="0"/>
              <a:t>Title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2842EE0-BEBC-A5CA-5F6F-F50264BCCC7B}"/>
              </a:ext>
            </a:extLst>
          </p:cNvPr>
          <p:cNvCxnSpPr/>
          <p:nvPr userDrawn="1"/>
        </p:nvCxnSpPr>
        <p:spPr>
          <a:xfrm>
            <a:off x="176034" y="879810"/>
            <a:ext cx="11800115" cy="0"/>
          </a:xfrm>
          <a:prstGeom prst="line">
            <a:avLst/>
          </a:prstGeom>
          <a:ln w="38100">
            <a:gradFill flip="none" rotWithShape="1">
              <a:gsLst>
                <a:gs pos="0">
                  <a:srgbClr val="E51A62"/>
                </a:gs>
                <a:gs pos="25000">
                  <a:srgbClr val="1682C5"/>
                </a:gs>
                <a:gs pos="50000">
                  <a:srgbClr val="723490"/>
                </a:gs>
                <a:gs pos="100000">
                  <a:schemeClr val="accent2"/>
                </a:gs>
                <a:gs pos="75000">
                  <a:srgbClr val="92D050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picture containing graphical user interface">
            <a:extLst>
              <a:ext uri="{FF2B5EF4-FFF2-40B4-BE49-F238E27FC236}">
                <a16:creationId xmlns:a16="http://schemas.microsoft.com/office/drawing/2014/main" id="{47F395B9-4A21-F912-9B59-9C6143F56E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672" y="100489"/>
            <a:ext cx="2154477" cy="768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463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14D70-796F-03B6-D509-B1F1B402E5D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4109" y="2197026"/>
            <a:ext cx="5181600" cy="1201959"/>
          </a:xfrm>
        </p:spPr>
        <p:txBody>
          <a:bodyPr anchor="t">
            <a:normAutofit/>
          </a:bodyPr>
          <a:lstStyle>
            <a:lvl1pPr algn="l">
              <a:defRPr sz="4000"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EA9FCD-2AA6-DAC2-BFC0-58CF0E29EA8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4112" y="3457947"/>
            <a:ext cx="3694547" cy="463201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Month Day, Year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7271DDAD-BB8F-4907-3654-359D7A6E05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05333" y="753078"/>
            <a:ext cx="2013095" cy="670177"/>
          </a:xfrm>
          <a:prstGeom prst="rect">
            <a:avLst/>
          </a:prstGeom>
        </p:spPr>
      </p:pic>
      <p:pic>
        <p:nvPicPr>
          <p:cNvPr id="5" name="Picture 4" descr="A picture containing graphical user interface">
            <a:extLst>
              <a:ext uri="{FF2B5EF4-FFF2-40B4-BE49-F238E27FC236}">
                <a16:creationId xmlns:a16="http://schemas.microsoft.com/office/drawing/2014/main" id="{BAEB49AF-46B9-85CE-E640-B641F379C77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580" y="533664"/>
            <a:ext cx="3320683" cy="118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819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14D70-796F-03B6-D509-B1F1B402E5D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4109" y="2197026"/>
            <a:ext cx="5181600" cy="1201959"/>
          </a:xfrm>
        </p:spPr>
        <p:txBody>
          <a:bodyPr anchor="t">
            <a:normAutofit/>
          </a:bodyPr>
          <a:lstStyle>
            <a:lvl1pPr algn="l">
              <a:defRPr sz="4000"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EA9FCD-2AA6-DAC2-BFC0-58CF0E29EA8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4112" y="3457947"/>
            <a:ext cx="3694547" cy="463201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Month Day, Year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7271DDAD-BB8F-4907-3654-359D7A6E05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2324" y="719054"/>
            <a:ext cx="2013095" cy="670177"/>
          </a:xfrm>
          <a:prstGeom prst="rect">
            <a:avLst/>
          </a:prstGeom>
        </p:spPr>
      </p:pic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4DECA0B-7E80-98BC-56E6-F68D5450214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621147" y="2608576"/>
            <a:ext cx="8564640" cy="4706629"/>
          </a:xfrm>
          <a:custGeom>
            <a:avLst/>
            <a:gdLst>
              <a:gd name="connsiteX0" fmla="*/ 5757500 w 8564640"/>
              <a:gd name="connsiteY0" fmla="*/ 350 h 4412465"/>
              <a:gd name="connsiteX1" fmla="*/ 8564640 w 8564640"/>
              <a:gd name="connsiteY1" fmla="*/ 742635 h 4412465"/>
              <a:gd name="connsiteX2" fmla="*/ 8564640 w 8564640"/>
              <a:gd name="connsiteY2" fmla="*/ 4412465 h 4412465"/>
              <a:gd name="connsiteX3" fmla="*/ 0 w 8564640"/>
              <a:gd name="connsiteY3" fmla="*/ 4412465 h 4412465"/>
              <a:gd name="connsiteX4" fmla="*/ 144065 w 8564640"/>
              <a:gd name="connsiteY4" fmla="*/ 3929681 h 4412465"/>
              <a:gd name="connsiteX5" fmla="*/ 2207771 w 8564640"/>
              <a:gd name="connsiteY5" fmla="*/ 1137222 h 4412465"/>
              <a:gd name="connsiteX6" fmla="*/ 5757500 w 8564640"/>
              <a:gd name="connsiteY6" fmla="*/ 350 h 4412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64640" h="4412465">
                <a:moveTo>
                  <a:pt x="5757500" y="350"/>
                </a:moveTo>
                <a:cubicBezTo>
                  <a:pt x="6728767" y="10869"/>
                  <a:pt x="7697378" y="258524"/>
                  <a:pt x="8564640" y="742635"/>
                </a:cubicBezTo>
                <a:lnTo>
                  <a:pt x="8564640" y="4412465"/>
                </a:lnTo>
                <a:lnTo>
                  <a:pt x="0" y="4412465"/>
                </a:lnTo>
                <a:lnTo>
                  <a:pt x="144065" y="3929681"/>
                </a:lnTo>
                <a:cubicBezTo>
                  <a:pt x="528220" y="2819130"/>
                  <a:pt x="1237329" y="1852267"/>
                  <a:pt x="2207771" y="1137222"/>
                </a:cubicBezTo>
                <a:cubicBezTo>
                  <a:pt x="3255566" y="365302"/>
                  <a:pt x="4508728" y="-13174"/>
                  <a:pt x="5757500" y="35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r">
              <a:buNone/>
              <a:defRPr/>
            </a:lvl1pPr>
          </a:lstStyle>
          <a:p>
            <a:r>
              <a:rPr lang="en-US" dirty="0"/>
              <a:t>Your Picture Here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706074B-2298-EEAE-F2E0-D4BA4C6846D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54400" y="2412018"/>
            <a:ext cx="8737600" cy="4903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698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2DF39491-9344-712E-68B5-C99825F6CA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47910" y="2412428"/>
            <a:ext cx="8752115" cy="49113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314D70-796F-03B6-D509-B1F1B402E5D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4109" y="2197026"/>
            <a:ext cx="5181600" cy="1201959"/>
          </a:xfrm>
        </p:spPr>
        <p:txBody>
          <a:bodyPr anchor="t">
            <a:normAutofit/>
          </a:bodyPr>
          <a:lstStyle>
            <a:lvl1pPr algn="l">
              <a:defRPr sz="4000"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EA9FCD-2AA6-DAC2-BFC0-58CF0E29EA8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4112" y="3457947"/>
            <a:ext cx="3694547" cy="463201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Month Day, Year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7271DDAD-BB8F-4907-3654-359D7A6E05D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2324" y="719054"/>
            <a:ext cx="2013095" cy="670177"/>
          </a:xfrm>
          <a:prstGeom prst="rect">
            <a:avLst/>
          </a:prstGeom>
        </p:spPr>
      </p:pic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4DECA0B-7E80-98BC-56E6-F68D5450214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621147" y="2608576"/>
            <a:ext cx="8564640" cy="4706629"/>
          </a:xfrm>
          <a:custGeom>
            <a:avLst/>
            <a:gdLst>
              <a:gd name="connsiteX0" fmla="*/ 5757500 w 8564640"/>
              <a:gd name="connsiteY0" fmla="*/ 350 h 4412465"/>
              <a:gd name="connsiteX1" fmla="*/ 8564640 w 8564640"/>
              <a:gd name="connsiteY1" fmla="*/ 742635 h 4412465"/>
              <a:gd name="connsiteX2" fmla="*/ 8564640 w 8564640"/>
              <a:gd name="connsiteY2" fmla="*/ 4412465 h 4412465"/>
              <a:gd name="connsiteX3" fmla="*/ 0 w 8564640"/>
              <a:gd name="connsiteY3" fmla="*/ 4412465 h 4412465"/>
              <a:gd name="connsiteX4" fmla="*/ 144065 w 8564640"/>
              <a:gd name="connsiteY4" fmla="*/ 3929681 h 4412465"/>
              <a:gd name="connsiteX5" fmla="*/ 2207771 w 8564640"/>
              <a:gd name="connsiteY5" fmla="*/ 1137222 h 4412465"/>
              <a:gd name="connsiteX6" fmla="*/ 5757500 w 8564640"/>
              <a:gd name="connsiteY6" fmla="*/ 350 h 4412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64640" h="4412465">
                <a:moveTo>
                  <a:pt x="5757500" y="350"/>
                </a:moveTo>
                <a:cubicBezTo>
                  <a:pt x="6728767" y="10869"/>
                  <a:pt x="7697378" y="258524"/>
                  <a:pt x="8564640" y="742635"/>
                </a:cubicBezTo>
                <a:lnTo>
                  <a:pt x="8564640" y="4412465"/>
                </a:lnTo>
                <a:lnTo>
                  <a:pt x="0" y="4412465"/>
                </a:lnTo>
                <a:lnTo>
                  <a:pt x="144065" y="3929681"/>
                </a:lnTo>
                <a:cubicBezTo>
                  <a:pt x="528220" y="2819130"/>
                  <a:pt x="1237329" y="1852267"/>
                  <a:pt x="2207771" y="1137222"/>
                </a:cubicBezTo>
                <a:cubicBezTo>
                  <a:pt x="3255566" y="365302"/>
                  <a:pt x="4508728" y="-13174"/>
                  <a:pt x="5757500" y="35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r">
              <a:buNone/>
              <a:defRPr/>
            </a:lvl1pPr>
          </a:lstStyle>
          <a:p>
            <a:r>
              <a:rPr lang="en-US" dirty="0"/>
              <a:t>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2272267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879DE60D-B0C9-7C28-2C23-CB06642F48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40469" y="2408253"/>
            <a:ext cx="8759552" cy="491550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314D70-796F-03B6-D509-B1F1B402E5D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4109" y="2197026"/>
            <a:ext cx="5181600" cy="1201959"/>
          </a:xfrm>
        </p:spPr>
        <p:txBody>
          <a:bodyPr anchor="t">
            <a:normAutofit/>
          </a:bodyPr>
          <a:lstStyle>
            <a:lvl1pPr algn="l">
              <a:defRPr sz="4000"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EA9FCD-2AA6-DAC2-BFC0-58CF0E29EA8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4112" y="3457947"/>
            <a:ext cx="3694547" cy="463201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Month Day, Year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7271DDAD-BB8F-4907-3654-359D7A6E05D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2324" y="719054"/>
            <a:ext cx="2013095" cy="670177"/>
          </a:xfrm>
          <a:prstGeom prst="rect">
            <a:avLst/>
          </a:prstGeom>
        </p:spPr>
      </p:pic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4DECA0B-7E80-98BC-56E6-F68D5450214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621147" y="2608576"/>
            <a:ext cx="8564640" cy="4706629"/>
          </a:xfrm>
          <a:custGeom>
            <a:avLst/>
            <a:gdLst>
              <a:gd name="connsiteX0" fmla="*/ 5757500 w 8564640"/>
              <a:gd name="connsiteY0" fmla="*/ 350 h 4412465"/>
              <a:gd name="connsiteX1" fmla="*/ 8564640 w 8564640"/>
              <a:gd name="connsiteY1" fmla="*/ 742635 h 4412465"/>
              <a:gd name="connsiteX2" fmla="*/ 8564640 w 8564640"/>
              <a:gd name="connsiteY2" fmla="*/ 4412465 h 4412465"/>
              <a:gd name="connsiteX3" fmla="*/ 0 w 8564640"/>
              <a:gd name="connsiteY3" fmla="*/ 4412465 h 4412465"/>
              <a:gd name="connsiteX4" fmla="*/ 144065 w 8564640"/>
              <a:gd name="connsiteY4" fmla="*/ 3929681 h 4412465"/>
              <a:gd name="connsiteX5" fmla="*/ 2207771 w 8564640"/>
              <a:gd name="connsiteY5" fmla="*/ 1137222 h 4412465"/>
              <a:gd name="connsiteX6" fmla="*/ 5757500 w 8564640"/>
              <a:gd name="connsiteY6" fmla="*/ 350 h 4412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64640" h="4412465">
                <a:moveTo>
                  <a:pt x="5757500" y="350"/>
                </a:moveTo>
                <a:cubicBezTo>
                  <a:pt x="6728767" y="10869"/>
                  <a:pt x="7697378" y="258524"/>
                  <a:pt x="8564640" y="742635"/>
                </a:cubicBezTo>
                <a:lnTo>
                  <a:pt x="8564640" y="4412465"/>
                </a:lnTo>
                <a:lnTo>
                  <a:pt x="0" y="4412465"/>
                </a:lnTo>
                <a:lnTo>
                  <a:pt x="144065" y="3929681"/>
                </a:lnTo>
                <a:cubicBezTo>
                  <a:pt x="528220" y="2819130"/>
                  <a:pt x="1237329" y="1852267"/>
                  <a:pt x="2207771" y="1137222"/>
                </a:cubicBezTo>
                <a:cubicBezTo>
                  <a:pt x="3255566" y="365302"/>
                  <a:pt x="4508728" y="-13174"/>
                  <a:pt x="5757500" y="35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r">
              <a:buNone/>
              <a:defRPr/>
            </a:lvl1pPr>
          </a:lstStyle>
          <a:p>
            <a:r>
              <a:rPr lang="en-US" dirty="0"/>
              <a:t>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1563109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14D70-796F-03B6-D509-B1F1B402E5D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3139" y="2661480"/>
            <a:ext cx="5181600" cy="744540"/>
          </a:xfrm>
        </p:spPr>
        <p:txBody>
          <a:bodyPr anchor="t">
            <a:normAutofit/>
          </a:bodyPr>
          <a:lstStyle>
            <a:lvl1pPr algn="l">
              <a:defRPr sz="4000">
                <a:latin typeface="+mn-lt"/>
              </a:defRPr>
            </a:lvl1pPr>
          </a:lstStyle>
          <a:p>
            <a:r>
              <a:rPr lang="en-US" dirty="0"/>
              <a:t>Divider Slide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EA9FCD-2AA6-DAC2-BFC0-58CF0E29EA8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3140" y="2327769"/>
            <a:ext cx="3694547" cy="288677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Section #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7271DDAD-BB8F-4907-3654-359D7A6E05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8155" y="6326274"/>
            <a:ext cx="1493221" cy="497106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F5BEE086-06CA-D487-0F91-48D2231D8E1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74894" y="2423515"/>
            <a:ext cx="8717107" cy="4891686"/>
          </a:xfrm>
          <a:prstGeom prst="rect">
            <a:avLst/>
          </a:prstGeom>
        </p:spPr>
      </p:pic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4DECA0B-7E80-98BC-56E6-F68D5450214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621147" y="2608576"/>
            <a:ext cx="8564640" cy="4706629"/>
          </a:xfrm>
          <a:custGeom>
            <a:avLst/>
            <a:gdLst>
              <a:gd name="connsiteX0" fmla="*/ 5757500 w 8564640"/>
              <a:gd name="connsiteY0" fmla="*/ 350 h 4412465"/>
              <a:gd name="connsiteX1" fmla="*/ 8564640 w 8564640"/>
              <a:gd name="connsiteY1" fmla="*/ 742635 h 4412465"/>
              <a:gd name="connsiteX2" fmla="*/ 8564640 w 8564640"/>
              <a:gd name="connsiteY2" fmla="*/ 4412465 h 4412465"/>
              <a:gd name="connsiteX3" fmla="*/ 0 w 8564640"/>
              <a:gd name="connsiteY3" fmla="*/ 4412465 h 4412465"/>
              <a:gd name="connsiteX4" fmla="*/ 144065 w 8564640"/>
              <a:gd name="connsiteY4" fmla="*/ 3929681 h 4412465"/>
              <a:gd name="connsiteX5" fmla="*/ 2207771 w 8564640"/>
              <a:gd name="connsiteY5" fmla="*/ 1137222 h 4412465"/>
              <a:gd name="connsiteX6" fmla="*/ 5757500 w 8564640"/>
              <a:gd name="connsiteY6" fmla="*/ 350 h 4412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64640" h="4412465">
                <a:moveTo>
                  <a:pt x="5757500" y="350"/>
                </a:moveTo>
                <a:cubicBezTo>
                  <a:pt x="6728767" y="10869"/>
                  <a:pt x="7697378" y="258524"/>
                  <a:pt x="8564640" y="742635"/>
                </a:cubicBezTo>
                <a:lnTo>
                  <a:pt x="8564640" y="4412465"/>
                </a:lnTo>
                <a:lnTo>
                  <a:pt x="0" y="4412465"/>
                </a:lnTo>
                <a:lnTo>
                  <a:pt x="144065" y="3929681"/>
                </a:lnTo>
                <a:cubicBezTo>
                  <a:pt x="528220" y="2819130"/>
                  <a:pt x="1237329" y="1852267"/>
                  <a:pt x="2207771" y="1137222"/>
                </a:cubicBezTo>
                <a:cubicBezTo>
                  <a:pt x="3255566" y="365302"/>
                  <a:pt x="4508728" y="-13174"/>
                  <a:pt x="5757500" y="35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r">
              <a:buNone/>
              <a:defRPr/>
            </a:lvl1pPr>
          </a:lstStyle>
          <a:p>
            <a:r>
              <a:rPr lang="en-US" dirty="0"/>
              <a:t>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725475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4DECA0B-7E80-98BC-56E6-F68D5450214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621147" y="2608576"/>
            <a:ext cx="8564640" cy="4706629"/>
          </a:xfrm>
          <a:custGeom>
            <a:avLst/>
            <a:gdLst>
              <a:gd name="connsiteX0" fmla="*/ 5757500 w 8564640"/>
              <a:gd name="connsiteY0" fmla="*/ 350 h 4412465"/>
              <a:gd name="connsiteX1" fmla="*/ 8564640 w 8564640"/>
              <a:gd name="connsiteY1" fmla="*/ 742635 h 4412465"/>
              <a:gd name="connsiteX2" fmla="*/ 8564640 w 8564640"/>
              <a:gd name="connsiteY2" fmla="*/ 4412465 h 4412465"/>
              <a:gd name="connsiteX3" fmla="*/ 0 w 8564640"/>
              <a:gd name="connsiteY3" fmla="*/ 4412465 h 4412465"/>
              <a:gd name="connsiteX4" fmla="*/ 144065 w 8564640"/>
              <a:gd name="connsiteY4" fmla="*/ 3929681 h 4412465"/>
              <a:gd name="connsiteX5" fmla="*/ 2207771 w 8564640"/>
              <a:gd name="connsiteY5" fmla="*/ 1137222 h 4412465"/>
              <a:gd name="connsiteX6" fmla="*/ 5757500 w 8564640"/>
              <a:gd name="connsiteY6" fmla="*/ 350 h 4412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64640" h="4412465">
                <a:moveTo>
                  <a:pt x="5757500" y="350"/>
                </a:moveTo>
                <a:cubicBezTo>
                  <a:pt x="6728767" y="10869"/>
                  <a:pt x="7697378" y="258524"/>
                  <a:pt x="8564640" y="742635"/>
                </a:cubicBezTo>
                <a:lnTo>
                  <a:pt x="8564640" y="4412465"/>
                </a:lnTo>
                <a:lnTo>
                  <a:pt x="0" y="4412465"/>
                </a:lnTo>
                <a:lnTo>
                  <a:pt x="144065" y="3929681"/>
                </a:lnTo>
                <a:cubicBezTo>
                  <a:pt x="528220" y="2819130"/>
                  <a:pt x="1237329" y="1852267"/>
                  <a:pt x="2207771" y="1137222"/>
                </a:cubicBezTo>
                <a:cubicBezTo>
                  <a:pt x="3255566" y="365302"/>
                  <a:pt x="4508728" y="-13174"/>
                  <a:pt x="5757500" y="35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r">
              <a:buNone/>
              <a:defRPr/>
            </a:lvl1pPr>
          </a:lstStyle>
          <a:p>
            <a:r>
              <a:rPr lang="en-US" dirty="0"/>
              <a:t>Your Picture Here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706074B-2298-EEAE-F2E0-D4BA4C6846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54400" y="2412018"/>
            <a:ext cx="8737600" cy="490318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71C7B9A-71AC-D42A-3471-8703BD87B6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3139" y="2661480"/>
            <a:ext cx="5181600" cy="744540"/>
          </a:xfrm>
        </p:spPr>
        <p:txBody>
          <a:bodyPr anchor="t">
            <a:normAutofit/>
          </a:bodyPr>
          <a:lstStyle>
            <a:lvl1pPr algn="l">
              <a:defRPr sz="4000">
                <a:latin typeface="+mn-lt"/>
              </a:defRPr>
            </a:lvl1pPr>
          </a:lstStyle>
          <a:p>
            <a:r>
              <a:rPr lang="en-US" dirty="0"/>
              <a:t>Divider Slide 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960CA252-C657-D30D-8AEF-6FDF244D5DB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3140" y="2327769"/>
            <a:ext cx="3694547" cy="288677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Section #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6741675E-E3EB-F995-649A-D2D980B959A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8155" y="6326274"/>
            <a:ext cx="1493221" cy="4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754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2DF39491-9344-712E-68B5-C99825F6CA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47910" y="2412428"/>
            <a:ext cx="8752115" cy="4911331"/>
          </a:xfrm>
          <a:prstGeom prst="rect">
            <a:avLst/>
          </a:prstGeom>
        </p:spPr>
      </p:pic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4DECA0B-7E80-98BC-56E6-F68D5450214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621147" y="2608576"/>
            <a:ext cx="8564640" cy="4706629"/>
          </a:xfrm>
          <a:custGeom>
            <a:avLst/>
            <a:gdLst>
              <a:gd name="connsiteX0" fmla="*/ 5757500 w 8564640"/>
              <a:gd name="connsiteY0" fmla="*/ 350 h 4412465"/>
              <a:gd name="connsiteX1" fmla="*/ 8564640 w 8564640"/>
              <a:gd name="connsiteY1" fmla="*/ 742635 h 4412465"/>
              <a:gd name="connsiteX2" fmla="*/ 8564640 w 8564640"/>
              <a:gd name="connsiteY2" fmla="*/ 4412465 h 4412465"/>
              <a:gd name="connsiteX3" fmla="*/ 0 w 8564640"/>
              <a:gd name="connsiteY3" fmla="*/ 4412465 h 4412465"/>
              <a:gd name="connsiteX4" fmla="*/ 144065 w 8564640"/>
              <a:gd name="connsiteY4" fmla="*/ 3929681 h 4412465"/>
              <a:gd name="connsiteX5" fmla="*/ 2207771 w 8564640"/>
              <a:gd name="connsiteY5" fmla="*/ 1137222 h 4412465"/>
              <a:gd name="connsiteX6" fmla="*/ 5757500 w 8564640"/>
              <a:gd name="connsiteY6" fmla="*/ 350 h 4412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64640" h="4412465">
                <a:moveTo>
                  <a:pt x="5757500" y="350"/>
                </a:moveTo>
                <a:cubicBezTo>
                  <a:pt x="6728767" y="10869"/>
                  <a:pt x="7697378" y="258524"/>
                  <a:pt x="8564640" y="742635"/>
                </a:cubicBezTo>
                <a:lnTo>
                  <a:pt x="8564640" y="4412465"/>
                </a:lnTo>
                <a:lnTo>
                  <a:pt x="0" y="4412465"/>
                </a:lnTo>
                <a:lnTo>
                  <a:pt x="144065" y="3929681"/>
                </a:lnTo>
                <a:cubicBezTo>
                  <a:pt x="528220" y="2819130"/>
                  <a:pt x="1237329" y="1852267"/>
                  <a:pt x="2207771" y="1137222"/>
                </a:cubicBezTo>
                <a:cubicBezTo>
                  <a:pt x="3255566" y="365302"/>
                  <a:pt x="4508728" y="-13174"/>
                  <a:pt x="5757500" y="35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r">
              <a:buNone/>
              <a:defRPr/>
            </a:lvl1pPr>
          </a:lstStyle>
          <a:p>
            <a:r>
              <a:rPr lang="en-US" dirty="0"/>
              <a:t>Your Picture Here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61A09B0-15AA-7BD8-2CB5-B1DA2B4A56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3139" y="2661480"/>
            <a:ext cx="5181600" cy="744540"/>
          </a:xfrm>
        </p:spPr>
        <p:txBody>
          <a:bodyPr anchor="t">
            <a:normAutofit/>
          </a:bodyPr>
          <a:lstStyle>
            <a:lvl1pPr algn="l">
              <a:defRPr sz="4000">
                <a:latin typeface="+mn-lt"/>
              </a:defRPr>
            </a:lvl1pPr>
          </a:lstStyle>
          <a:p>
            <a:r>
              <a:rPr lang="en-US" dirty="0"/>
              <a:t>Divider Slide 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157E16E-8D14-73C7-4A6B-624B42ACC44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3140" y="2327769"/>
            <a:ext cx="3694547" cy="288677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Section #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59062EBB-3132-728A-8C94-2C75F16BC9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8155" y="6326274"/>
            <a:ext cx="1493221" cy="4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92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053C-B83B-48E1-87D8-81A0A0E4D6D3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A973-9E92-4F14-A7EB-CF5BE4F71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435366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879DE60D-B0C9-7C28-2C23-CB06642F48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40469" y="2408253"/>
            <a:ext cx="8759552" cy="4915505"/>
          </a:xfrm>
          <a:prstGeom prst="rect">
            <a:avLst/>
          </a:prstGeom>
        </p:spPr>
      </p:pic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4DECA0B-7E80-98BC-56E6-F68D5450214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621147" y="2608576"/>
            <a:ext cx="8564640" cy="4706629"/>
          </a:xfrm>
          <a:custGeom>
            <a:avLst/>
            <a:gdLst>
              <a:gd name="connsiteX0" fmla="*/ 5757500 w 8564640"/>
              <a:gd name="connsiteY0" fmla="*/ 350 h 4412465"/>
              <a:gd name="connsiteX1" fmla="*/ 8564640 w 8564640"/>
              <a:gd name="connsiteY1" fmla="*/ 742635 h 4412465"/>
              <a:gd name="connsiteX2" fmla="*/ 8564640 w 8564640"/>
              <a:gd name="connsiteY2" fmla="*/ 4412465 h 4412465"/>
              <a:gd name="connsiteX3" fmla="*/ 0 w 8564640"/>
              <a:gd name="connsiteY3" fmla="*/ 4412465 h 4412465"/>
              <a:gd name="connsiteX4" fmla="*/ 144065 w 8564640"/>
              <a:gd name="connsiteY4" fmla="*/ 3929681 h 4412465"/>
              <a:gd name="connsiteX5" fmla="*/ 2207771 w 8564640"/>
              <a:gd name="connsiteY5" fmla="*/ 1137222 h 4412465"/>
              <a:gd name="connsiteX6" fmla="*/ 5757500 w 8564640"/>
              <a:gd name="connsiteY6" fmla="*/ 350 h 4412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64640" h="4412465">
                <a:moveTo>
                  <a:pt x="5757500" y="350"/>
                </a:moveTo>
                <a:cubicBezTo>
                  <a:pt x="6728767" y="10869"/>
                  <a:pt x="7697378" y="258524"/>
                  <a:pt x="8564640" y="742635"/>
                </a:cubicBezTo>
                <a:lnTo>
                  <a:pt x="8564640" y="4412465"/>
                </a:lnTo>
                <a:lnTo>
                  <a:pt x="0" y="4412465"/>
                </a:lnTo>
                <a:lnTo>
                  <a:pt x="144065" y="3929681"/>
                </a:lnTo>
                <a:cubicBezTo>
                  <a:pt x="528220" y="2819130"/>
                  <a:pt x="1237329" y="1852267"/>
                  <a:pt x="2207771" y="1137222"/>
                </a:cubicBezTo>
                <a:cubicBezTo>
                  <a:pt x="3255566" y="365302"/>
                  <a:pt x="4508728" y="-13174"/>
                  <a:pt x="5757500" y="35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r">
              <a:buNone/>
              <a:defRPr/>
            </a:lvl1pPr>
          </a:lstStyle>
          <a:p>
            <a:r>
              <a:rPr lang="en-US" dirty="0"/>
              <a:t>Your Picture Here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B263E0C-F053-2B71-0970-B8360E7146E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3139" y="2661480"/>
            <a:ext cx="5181600" cy="744540"/>
          </a:xfrm>
        </p:spPr>
        <p:txBody>
          <a:bodyPr anchor="t">
            <a:normAutofit/>
          </a:bodyPr>
          <a:lstStyle>
            <a:lvl1pPr algn="l">
              <a:defRPr sz="4000">
                <a:latin typeface="+mn-lt"/>
              </a:defRPr>
            </a:lvl1pPr>
          </a:lstStyle>
          <a:p>
            <a:r>
              <a:rPr lang="en-US" dirty="0"/>
              <a:t>Divider Slide 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DC6BBC5-1602-1187-5888-D582431ACAA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3140" y="2327769"/>
            <a:ext cx="3694547" cy="288677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Section #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F71056E5-DC05-DF6F-3E45-8B4625F6D43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8155" y="6326274"/>
            <a:ext cx="1493221" cy="4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7930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CC563-DD41-558E-EA9A-F7C8E5D1CC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5687" y="139341"/>
            <a:ext cx="10515600" cy="750631"/>
          </a:xfrm>
        </p:spPr>
        <p:txBody>
          <a:bodyPr>
            <a:normAutofit/>
          </a:bodyPr>
          <a:lstStyle>
            <a:lvl1pPr>
              <a:defRPr sz="2800">
                <a:latin typeface="+mn-lt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5430E-6EB8-7200-B5F5-C257AAB1D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7592" y="6836817"/>
            <a:ext cx="478467" cy="389467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0D67A973-9E92-4F14-A7EB-CF5BE4F719A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2842EE0-BEBC-A5CA-5F6F-F50264BCCC7B}"/>
              </a:ext>
            </a:extLst>
          </p:cNvPr>
          <p:cNvCxnSpPr/>
          <p:nvPr userDrawn="1"/>
        </p:nvCxnSpPr>
        <p:spPr>
          <a:xfrm>
            <a:off x="145147" y="944396"/>
            <a:ext cx="11800115" cy="0"/>
          </a:xfrm>
          <a:prstGeom prst="line">
            <a:avLst/>
          </a:prstGeom>
          <a:ln w="38100">
            <a:gradFill flip="none" rotWithShape="1">
              <a:gsLst>
                <a:gs pos="0">
                  <a:srgbClr val="E51A62"/>
                </a:gs>
                <a:gs pos="25000">
                  <a:srgbClr val="1682C5"/>
                </a:gs>
                <a:gs pos="50000">
                  <a:srgbClr val="723490"/>
                </a:gs>
                <a:gs pos="100000">
                  <a:schemeClr val="accent2"/>
                </a:gs>
                <a:gs pos="75000">
                  <a:srgbClr val="92D050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7559CBE6-6DC5-350D-170E-821BF7026B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7179" y="1595120"/>
            <a:ext cx="8929299" cy="335281"/>
          </a:xfrm>
        </p:spPr>
        <p:txBody>
          <a:bodyPr anchor="ctr"/>
          <a:lstStyle>
            <a:lvl1pPr>
              <a:buClr>
                <a:schemeClr val="accent2"/>
              </a:buClr>
              <a:defRPr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</a:t>
            </a:r>
            <a:endParaRPr lang="de-DE" dirty="0"/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CEB3AF74-8391-94EA-34DD-706A7CA5FA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27179" y="2280921"/>
            <a:ext cx="8929299" cy="335281"/>
          </a:xfrm>
        </p:spPr>
        <p:txBody>
          <a:bodyPr anchor="ctr">
            <a:normAutofit/>
          </a:bodyPr>
          <a:lstStyle>
            <a:lvl1pPr>
              <a:buClr>
                <a:srgbClr val="1682C5"/>
              </a:buClr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</a:t>
            </a:r>
            <a:endParaRPr lang="de-DE" dirty="0"/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ED87CE27-75D7-890B-8D19-0CDE40CB5D9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27179" y="2682314"/>
            <a:ext cx="8929299" cy="2143687"/>
          </a:xfrm>
        </p:spPr>
        <p:txBody>
          <a:bodyPr anchor="t">
            <a:normAutofit/>
          </a:bodyPr>
          <a:lstStyle>
            <a:lvl1pPr>
              <a:buClr>
                <a:srgbClr val="92D050"/>
              </a:buClr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</a:t>
            </a:r>
            <a:endParaRPr lang="de-DE" dirty="0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5B048547-E383-B60C-1FA2-6E823547F42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7179" y="4988560"/>
            <a:ext cx="8929299" cy="873905"/>
          </a:xfrm>
        </p:spPr>
        <p:txBody>
          <a:bodyPr anchor="t">
            <a:normAutofit/>
          </a:bodyPr>
          <a:lstStyle>
            <a:lvl1pPr>
              <a:buClr>
                <a:srgbClr val="E51A62"/>
              </a:buClr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5148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CC563-DD41-558E-EA9A-F7C8E5D1CC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5687" y="139341"/>
            <a:ext cx="10515600" cy="750631"/>
          </a:xfrm>
        </p:spPr>
        <p:txBody>
          <a:bodyPr>
            <a:normAutofit/>
          </a:bodyPr>
          <a:lstStyle>
            <a:lvl1pPr>
              <a:defRPr sz="2800">
                <a:latin typeface="+mn-lt"/>
              </a:defRPr>
            </a:lvl1pPr>
          </a:lstStyle>
          <a:p>
            <a:r>
              <a:rPr lang="en-US" dirty="0"/>
              <a:t>Title – Single Text Box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64274-2027-77EA-E67D-2517EEEBDF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88603" y="6836817"/>
            <a:ext cx="1020619" cy="389467"/>
          </a:xfr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fld id="{8637590D-97F7-4DFD-A352-09B5AC2C9071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497CE-E584-D024-9B53-B5E3DC53F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669821" y="6836817"/>
            <a:ext cx="1521823" cy="389467"/>
          </a:xfrm>
        </p:spPr>
        <p:txBody>
          <a:bodyPr/>
          <a:lstStyle>
            <a:lvl1pPr algn="r">
              <a:defRPr b="1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5430E-6EB8-7200-B5F5-C257AAB1D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7592" y="6836817"/>
            <a:ext cx="478467" cy="389467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0D67A973-9E92-4F14-A7EB-CF5BE4F719A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2842EE0-BEBC-A5CA-5F6F-F50264BCCC7B}"/>
              </a:ext>
            </a:extLst>
          </p:cNvPr>
          <p:cNvCxnSpPr/>
          <p:nvPr userDrawn="1"/>
        </p:nvCxnSpPr>
        <p:spPr>
          <a:xfrm>
            <a:off x="145147" y="944396"/>
            <a:ext cx="11800115" cy="0"/>
          </a:xfrm>
          <a:prstGeom prst="line">
            <a:avLst/>
          </a:prstGeom>
          <a:ln w="38100">
            <a:gradFill flip="none" rotWithShape="1">
              <a:gsLst>
                <a:gs pos="0">
                  <a:srgbClr val="E51A62"/>
                </a:gs>
                <a:gs pos="25000">
                  <a:srgbClr val="1682C5"/>
                </a:gs>
                <a:gs pos="50000">
                  <a:srgbClr val="723490"/>
                </a:gs>
                <a:gs pos="100000">
                  <a:schemeClr val="accent2"/>
                </a:gs>
                <a:gs pos="75000">
                  <a:srgbClr val="92D050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Graphic 18">
            <a:extLst>
              <a:ext uri="{FF2B5EF4-FFF2-40B4-BE49-F238E27FC236}">
                <a16:creationId xmlns:a16="http://schemas.microsoft.com/office/drawing/2014/main" id="{2E78AF74-8392-307B-85A8-D61B2A4081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604" y="6790936"/>
            <a:ext cx="1074057" cy="357563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8FC4452-E77F-82A7-B7B0-815A98FE6CD1}"/>
              </a:ext>
            </a:extLst>
          </p:cNvPr>
          <p:cNvCxnSpPr>
            <a:cxnSpLocks/>
          </p:cNvCxnSpPr>
          <p:nvPr userDrawn="1"/>
        </p:nvCxnSpPr>
        <p:spPr>
          <a:xfrm>
            <a:off x="10278687" y="6960525"/>
            <a:ext cx="0" cy="1418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84FDAF9-87C8-21FD-593E-2C19BED3112A}"/>
              </a:ext>
            </a:extLst>
          </p:cNvPr>
          <p:cNvCxnSpPr>
            <a:cxnSpLocks/>
          </p:cNvCxnSpPr>
          <p:nvPr userDrawn="1"/>
        </p:nvCxnSpPr>
        <p:spPr>
          <a:xfrm>
            <a:off x="11495116" y="6960525"/>
            <a:ext cx="0" cy="1418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86CE303-62C2-D714-8794-5667587A75E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2991" y="1369373"/>
            <a:ext cx="10466723" cy="426042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1938464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CC563-DD41-558E-EA9A-F7C8E5D1CC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5687" y="139341"/>
            <a:ext cx="10515600" cy="750631"/>
          </a:xfrm>
        </p:spPr>
        <p:txBody>
          <a:bodyPr>
            <a:normAutofit/>
          </a:bodyPr>
          <a:lstStyle>
            <a:lvl1pPr>
              <a:defRPr sz="2800">
                <a:latin typeface="+mn-lt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64274-2027-77EA-E67D-2517EEEBDF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88603" y="6836817"/>
            <a:ext cx="1020619" cy="389467"/>
          </a:xfr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fld id="{4418BFE3-3394-4552-8681-EE8ECD53E23E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497CE-E584-D024-9B53-B5E3DC53F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669821" y="6836817"/>
            <a:ext cx="1521823" cy="389467"/>
          </a:xfrm>
        </p:spPr>
        <p:txBody>
          <a:bodyPr/>
          <a:lstStyle>
            <a:lvl1pPr algn="r">
              <a:defRPr b="1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5430E-6EB8-7200-B5F5-C257AAB1D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7592" y="6836817"/>
            <a:ext cx="478467" cy="389467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0D67A973-9E92-4F14-A7EB-CF5BE4F719A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2842EE0-BEBC-A5CA-5F6F-F50264BCCC7B}"/>
              </a:ext>
            </a:extLst>
          </p:cNvPr>
          <p:cNvCxnSpPr/>
          <p:nvPr userDrawn="1"/>
        </p:nvCxnSpPr>
        <p:spPr>
          <a:xfrm>
            <a:off x="145147" y="944396"/>
            <a:ext cx="11800115" cy="0"/>
          </a:xfrm>
          <a:prstGeom prst="line">
            <a:avLst/>
          </a:prstGeom>
          <a:ln w="38100">
            <a:gradFill flip="none" rotWithShape="1">
              <a:gsLst>
                <a:gs pos="0">
                  <a:srgbClr val="E51A62"/>
                </a:gs>
                <a:gs pos="25000">
                  <a:srgbClr val="1682C5"/>
                </a:gs>
                <a:gs pos="50000">
                  <a:srgbClr val="723490"/>
                </a:gs>
                <a:gs pos="100000">
                  <a:schemeClr val="accent2"/>
                </a:gs>
                <a:gs pos="75000">
                  <a:srgbClr val="92D050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Graphic 18">
            <a:extLst>
              <a:ext uri="{FF2B5EF4-FFF2-40B4-BE49-F238E27FC236}">
                <a16:creationId xmlns:a16="http://schemas.microsoft.com/office/drawing/2014/main" id="{2E78AF74-8392-307B-85A8-D61B2A4081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604" y="6790936"/>
            <a:ext cx="1074057" cy="357563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8FC4452-E77F-82A7-B7B0-815A98FE6CD1}"/>
              </a:ext>
            </a:extLst>
          </p:cNvPr>
          <p:cNvCxnSpPr>
            <a:cxnSpLocks/>
          </p:cNvCxnSpPr>
          <p:nvPr userDrawn="1"/>
        </p:nvCxnSpPr>
        <p:spPr>
          <a:xfrm>
            <a:off x="10278687" y="6960525"/>
            <a:ext cx="0" cy="1418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84FDAF9-87C8-21FD-593E-2C19BED3112A}"/>
              </a:ext>
            </a:extLst>
          </p:cNvPr>
          <p:cNvCxnSpPr>
            <a:cxnSpLocks/>
          </p:cNvCxnSpPr>
          <p:nvPr userDrawn="1"/>
        </p:nvCxnSpPr>
        <p:spPr>
          <a:xfrm>
            <a:off x="11495116" y="6960525"/>
            <a:ext cx="0" cy="1418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291D22C-E926-B2B2-2A4E-76E7777284E4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148299"/>
            <a:ext cx="0" cy="544576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24CA021D-487C-CAE8-44CE-DB9EF8565E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8000" y="1595120"/>
            <a:ext cx="5359400" cy="335281"/>
          </a:xfrm>
        </p:spPr>
        <p:txBody>
          <a:bodyPr anchor="ctr"/>
          <a:lstStyle>
            <a:lvl1pPr>
              <a:buClr>
                <a:schemeClr val="accent2"/>
              </a:buClr>
              <a:defRPr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</a:t>
            </a:r>
            <a:endParaRPr lang="de-DE" dirty="0"/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034FBB45-ECAC-71F0-C01D-8705CA5BD5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8000" y="2280921"/>
            <a:ext cx="5359400" cy="335281"/>
          </a:xfrm>
        </p:spPr>
        <p:txBody>
          <a:bodyPr anchor="ctr">
            <a:normAutofit/>
          </a:bodyPr>
          <a:lstStyle>
            <a:lvl1pPr>
              <a:buClr>
                <a:srgbClr val="1682C5"/>
              </a:buClr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</a:t>
            </a:r>
            <a:endParaRPr lang="de-DE" dirty="0"/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DCA8DAE6-8D3B-5522-1401-061794B362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08000" y="2682314"/>
            <a:ext cx="5359400" cy="2143687"/>
          </a:xfrm>
        </p:spPr>
        <p:txBody>
          <a:bodyPr anchor="t">
            <a:normAutofit/>
          </a:bodyPr>
          <a:lstStyle>
            <a:lvl1pPr>
              <a:buClr>
                <a:srgbClr val="92D050"/>
              </a:buClr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</a:t>
            </a:r>
            <a:endParaRPr lang="de-DE" dirty="0"/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7E0815B4-F1A7-0A53-D526-27D559709F3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4988560"/>
            <a:ext cx="5359400" cy="873905"/>
          </a:xfrm>
        </p:spPr>
        <p:txBody>
          <a:bodyPr anchor="t">
            <a:normAutofit/>
          </a:bodyPr>
          <a:lstStyle>
            <a:lvl1pPr>
              <a:buClr>
                <a:srgbClr val="E51A62"/>
              </a:buClr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</a:t>
            </a:r>
            <a:endParaRPr lang="de-DE" dirty="0"/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FC5AC93E-9ACB-F5E3-9B2C-B5B7506FC7A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24600" y="1595120"/>
            <a:ext cx="5359400" cy="335281"/>
          </a:xfrm>
        </p:spPr>
        <p:txBody>
          <a:bodyPr anchor="ctr"/>
          <a:lstStyle>
            <a:lvl1pPr>
              <a:buClr>
                <a:schemeClr val="accent2"/>
              </a:buClr>
              <a:defRPr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</a:t>
            </a:r>
            <a:endParaRPr lang="de-DE" dirty="0"/>
          </a:p>
        </p:txBody>
      </p:sp>
      <p:sp>
        <p:nvSpPr>
          <p:cNvPr id="28" name="Text Placeholder 7">
            <a:extLst>
              <a:ext uri="{FF2B5EF4-FFF2-40B4-BE49-F238E27FC236}">
                <a16:creationId xmlns:a16="http://schemas.microsoft.com/office/drawing/2014/main" id="{BDE4D24F-1F33-9F24-8427-00C83A72F9C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24600" y="2280921"/>
            <a:ext cx="5359400" cy="335281"/>
          </a:xfrm>
        </p:spPr>
        <p:txBody>
          <a:bodyPr anchor="ctr">
            <a:normAutofit/>
          </a:bodyPr>
          <a:lstStyle>
            <a:lvl1pPr>
              <a:buClr>
                <a:srgbClr val="1682C5"/>
              </a:buClr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</a:t>
            </a:r>
            <a:endParaRPr lang="de-DE" dirty="0"/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5415D6B2-4697-5AEB-296B-5FB7BFCC34C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4600" y="2682314"/>
            <a:ext cx="5359400" cy="2143687"/>
          </a:xfrm>
        </p:spPr>
        <p:txBody>
          <a:bodyPr anchor="t">
            <a:normAutofit/>
          </a:bodyPr>
          <a:lstStyle>
            <a:lvl1pPr>
              <a:buClr>
                <a:srgbClr val="92D050"/>
              </a:buClr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</a:t>
            </a:r>
            <a:endParaRPr lang="de-DE" dirty="0"/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B0EA822C-D709-A9CD-348D-7D01701664D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24600" y="4988560"/>
            <a:ext cx="5359400" cy="873905"/>
          </a:xfrm>
        </p:spPr>
        <p:txBody>
          <a:bodyPr anchor="t">
            <a:normAutofit/>
          </a:bodyPr>
          <a:lstStyle>
            <a:lvl1pPr>
              <a:buClr>
                <a:srgbClr val="E51A62"/>
              </a:buClr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1250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CC563-DD41-558E-EA9A-F7C8E5D1CC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5687" y="139341"/>
            <a:ext cx="10515600" cy="750631"/>
          </a:xfrm>
        </p:spPr>
        <p:txBody>
          <a:bodyPr>
            <a:normAutofit/>
          </a:bodyPr>
          <a:lstStyle>
            <a:lvl1pPr>
              <a:defRPr sz="2800">
                <a:latin typeface="+mn-lt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64274-2027-77EA-E67D-2517EEEBDF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88603" y="6836817"/>
            <a:ext cx="1020619" cy="389467"/>
          </a:xfr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fld id="{F9E70896-BA49-4C8F-95B1-136D6755A26F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497CE-E584-D024-9B53-B5E3DC53F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669821" y="6836817"/>
            <a:ext cx="1521823" cy="389467"/>
          </a:xfrm>
        </p:spPr>
        <p:txBody>
          <a:bodyPr/>
          <a:lstStyle>
            <a:lvl1pPr algn="r">
              <a:defRPr b="1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5430E-6EB8-7200-B5F5-C257AAB1D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7592" y="6836817"/>
            <a:ext cx="478467" cy="389467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0D67A973-9E92-4F14-A7EB-CF5BE4F719A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2842EE0-BEBC-A5CA-5F6F-F50264BCCC7B}"/>
              </a:ext>
            </a:extLst>
          </p:cNvPr>
          <p:cNvCxnSpPr/>
          <p:nvPr userDrawn="1"/>
        </p:nvCxnSpPr>
        <p:spPr>
          <a:xfrm>
            <a:off x="145147" y="944396"/>
            <a:ext cx="11800115" cy="0"/>
          </a:xfrm>
          <a:prstGeom prst="line">
            <a:avLst/>
          </a:prstGeom>
          <a:ln w="38100">
            <a:gradFill flip="none" rotWithShape="1">
              <a:gsLst>
                <a:gs pos="0">
                  <a:srgbClr val="E51A62"/>
                </a:gs>
                <a:gs pos="25000">
                  <a:srgbClr val="1682C5"/>
                </a:gs>
                <a:gs pos="50000">
                  <a:srgbClr val="723490"/>
                </a:gs>
                <a:gs pos="100000">
                  <a:schemeClr val="accent2"/>
                </a:gs>
                <a:gs pos="75000">
                  <a:srgbClr val="92D050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Graphic 18">
            <a:extLst>
              <a:ext uri="{FF2B5EF4-FFF2-40B4-BE49-F238E27FC236}">
                <a16:creationId xmlns:a16="http://schemas.microsoft.com/office/drawing/2014/main" id="{2E78AF74-8392-307B-85A8-D61B2A4081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604" y="6790936"/>
            <a:ext cx="1074057" cy="357563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8FC4452-E77F-82A7-B7B0-815A98FE6CD1}"/>
              </a:ext>
            </a:extLst>
          </p:cNvPr>
          <p:cNvCxnSpPr>
            <a:cxnSpLocks/>
          </p:cNvCxnSpPr>
          <p:nvPr userDrawn="1"/>
        </p:nvCxnSpPr>
        <p:spPr>
          <a:xfrm>
            <a:off x="10278687" y="6960525"/>
            <a:ext cx="0" cy="1418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84FDAF9-87C8-21FD-593E-2C19BED3112A}"/>
              </a:ext>
            </a:extLst>
          </p:cNvPr>
          <p:cNvCxnSpPr>
            <a:cxnSpLocks/>
          </p:cNvCxnSpPr>
          <p:nvPr userDrawn="1"/>
        </p:nvCxnSpPr>
        <p:spPr>
          <a:xfrm>
            <a:off x="11495116" y="6960525"/>
            <a:ext cx="0" cy="1418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0290CD79-3432-D61E-F9B2-15D9797A19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8002" y="1595120"/>
            <a:ext cx="7064375" cy="33528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EF04BB77-3826-4614-74D4-8057FF9598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8002" y="2280921"/>
            <a:ext cx="7064375" cy="335281"/>
          </a:xfrm>
        </p:spPr>
        <p:txBody>
          <a:bodyPr/>
          <a:lstStyle>
            <a:lvl1pPr>
              <a:buClr>
                <a:srgbClr val="1682C5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2E6B4AC6-114E-31F1-8B75-29396FF9A4D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08002" y="2682314"/>
            <a:ext cx="7064375" cy="2143687"/>
          </a:xfrm>
        </p:spPr>
        <p:txBody>
          <a:bodyPr/>
          <a:lstStyle>
            <a:lvl1pPr>
              <a:buClr>
                <a:srgbClr val="92D050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ext Placeholder 14">
            <a:extLst>
              <a:ext uri="{FF2B5EF4-FFF2-40B4-BE49-F238E27FC236}">
                <a16:creationId xmlns:a16="http://schemas.microsoft.com/office/drawing/2014/main" id="{E398FF9F-4B65-DF17-675E-3EB077FCE7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2" y="4988560"/>
            <a:ext cx="7064375" cy="873905"/>
          </a:xfrm>
        </p:spPr>
        <p:txBody>
          <a:bodyPr/>
          <a:lstStyle>
            <a:lvl1pPr>
              <a:buClr>
                <a:srgbClr val="E51A62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15">
            <a:extLst>
              <a:ext uri="{FF2B5EF4-FFF2-40B4-BE49-F238E27FC236}">
                <a16:creationId xmlns:a16="http://schemas.microsoft.com/office/drawing/2014/main" id="{F51B8DC9-BC6D-2891-88DC-881F4090F01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382001" y="1261467"/>
            <a:ext cx="3302000" cy="5279950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US" dirty="0"/>
              <a:t>Picture here</a:t>
            </a:r>
          </a:p>
        </p:txBody>
      </p:sp>
    </p:spTree>
    <p:extLst>
      <p:ext uri="{BB962C8B-B14F-4D97-AF65-F5344CB8AC3E}">
        <p14:creationId xmlns:p14="http://schemas.microsoft.com/office/powerpoint/2010/main" val="39549116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CC563-DD41-558E-EA9A-F7C8E5D1CC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5687" y="139341"/>
            <a:ext cx="10515600" cy="750631"/>
          </a:xfrm>
        </p:spPr>
        <p:txBody>
          <a:bodyPr>
            <a:normAutofit/>
          </a:bodyPr>
          <a:lstStyle>
            <a:lvl1pPr>
              <a:defRPr sz="2800">
                <a:latin typeface="+mn-lt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64274-2027-77EA-E67D-2517EEEBDF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88603" y="6836817"/>
            <a:ext cx="1020619" cy="389467"/>
          </a:xfr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fld id="{38076B81-4303-4131-B482-92F92942206A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497CE-E584-D024-9B53-B5E3DC53F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669821" y="6836817"/>
            <a:ext cx="1521823" cy="389467"/>
          </a:xfrm>
        </p:spPr>
        <p:txBody>
          <a:bodyPr/>
          <a:lstStyle>
            <a:lvl1pPr algn="r">
              <a:defRPr b="1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5430E-6EB8-7200-B5F5-C257AAB1D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7592" y="6836817"/>
            <a:ext cx="478467" cy="389467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0D67A973-9E92-4F14-A7EB-CF5BE4F719A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2842EE0-BEBC-A5CA-5F6F-F50264BCCC7B}"/>
              </a:ext>
            </a:extLst>
          </p:cNvPr>
          <p:cNvCxnSpPr/>
          <p:nvPr userDrawn="1"/>
        </p:nvCxnSpPr>
        <p:spPr>
          <a:xfrm>
            <a:off x="145147" y="944396"/>
            <a:ext cx="11800115" cy="0"/>
          </a:xfrm>
          <a:prstGeom prst="line">
            <a:avLst/>
          </a:prstGeom>
          <a:ln w="38100">
            <a:gradFill flip="none" rotWithShape="1">
              <a:gsLst>
                <a:gs pos="0">
                  <a:srgbClr val="E51A62"/>
                </a:gs>
                <a:gs pos="25000">
                  <a:srgbClr val="1682C5"/>
                </a:gs>
                <a:gs pos="50000">
                  <a:srgbClr val="723490"/>
                </a:gs>
                <a:gs pos="100000">
                  <a:schemeClr val="accent2"/>
                </a:gs>
                <a:gs pos="75000">
                  <a:srgbClr val="92D050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Graphic 18">
            <a:extLst>
              <a:ext uri="{FF2B5EF4-FFF2-40B4-BE49-F238E27FC236}">
                <a16:creationId xmlns:a16="http://schemas.microsoft.com/office/drawing/2014/main" id="{2E78AF74-8392-307B-85A8-D61B2A4081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604" y="6790936"/>
            <a:ext cx="1074057" cy="357563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8FC4452-E77F-82A7-B7B0-815A98FE6CD1}"/>
              </a:ext>
            </a:extLst>
          </p:cNvPr>
          <p:cNvCxnSpPr>
            <a:cxnSpLocks/>
          </p:cNvCxnSpPr>
          <p:nvPr userDrawn="1"/>
        </p:nvCxnSpPr>
        <p:spPr>
          <a:xfrm>
            <a:off x="10278687" y="6960525"/>
            <a:ext cx="0" cy="1418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84FDAF9-87C8-21FD-593E-2C19BED3112A}"/>
              </a:ext>
            </a:extLst>
          </p:cNvPr>
          <p:cNvCxnSpPr>
            <a:cxnSpLocks/>
          </p:cNvCxnSpPr>
          <p:nvPr userDrawn="1"/>
        </p:nvCxnSpPr>
        <p:spPr>
          <a:xfrm>
            <a:off x="11495116" y="6960525"/>
            <a:ext cx="0" cy="1418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5871C338-9E40-D47C-428D-BA3A083FE3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8002" y="1595120"/>
            <a:ext cx="7064375" cy="33528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6C8630A0-8981-2668-EDEC-678A78879CA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8002" y="2280921"/>
            <a:ext cx="7064375" cy="335281"/>
          </a:xfrm>
        </p:spPr>
        <p:txBody>
          <a:bodyPr/>
          <a:lstStyle>
            <a:lvl1pPr>
              <a:buClr>
                <a:srgbClr val="1682C5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58038645-38B6-192A-7748-1ACDBCCEE25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08002" y="2682314"/>
            <a:ext cx="7064375" cy="2143687"/>
          </a:xfrm>
        </p:spPr>
        <p:txBody>
          <a:bodyPr/>
          <a:lstStyle>
            <a:lvl1pPr>
              <a:buClr>
                <a:srgbClr val="92D050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187F353F-38A7-A8E5-21E6-28BF5BE998B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2" y="4988560"/>
            <a:ext cx="7064375" cy="873905"/>
          </a:xfrm>
        </p:spPr>
        <p:txBody>
          <a:bodyPr/>
          <a:lstStyle>
            <a:lvl1pPr>
              <a:buClr>
                <a:srgbClr val="E51A62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14">
            <a:extLst>
              <a:ext uri="{FF2B5EF4-FFF2-40B4-BE49-F238E27FC236}">
                <a16:creationId xmlns:a16="http://schemas.microsoft.com/office/drawing/2014/main" id="{5F733387-5EB1-8D1B-92DB-6F1AB1F1B81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382001" y="1250495"/>
            <a:ext cx="3302000" cy="2550160"/>
          </a:xfrm>
        </p:spPr>
      </p:sp>
      <p:sp>
        <p:nvSpPr>
          <p:cNvPr id="24" name="Picture Placeholder 15">
            <a:extLst>
              <a:ext uri="{FF2B5EF4-FFF2-40B4-BE49-F238E27FC236}">
                <a16:creationId xmlns:a16="http://schemas.microsoft.com/office/drawing/2014/main" id="{726EC787-BB37-581E-3793-0C7ADFE1CDE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382001" y="3965929"/>
            <a:ext cx="3302000" cy="2550160"/>
          </a:xfrm>
        </p:spPr>
      </p:sp>
    </p:spTree>
    <p:extLst>
      <p:ext uri="{BB962C8B-B14F-4D97-AF65-F5344CB8AC3E}">
        <p14:creationId xmlns:p14="http://schemas.microsoft.com/office/powerpoint/2010/main" val="5921235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CC563-DD41-558E-EA9A-F7C8E5D1CC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5687" y="139341"/>
            <a:ext cx="10515600" cy="750631"/>
          </a:xfrm>
        </p:spPr>
        <p:txBody>
          <a:bodyPr>
            <a:normAutofit/>
          </a:bodyPr>
          <a:lstStyle>
            <a:lvl1pPr>
              <a:defRPr sz="2800">
                <a:latin typeface="+mn-lt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64274-2027-77EA-E67D-2517EEEBDF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88603" y="6836817"/>
            <a:ext cx="1020619" cy="389467"/>
          </a:xfr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fld id="{C6A50515-5340-45D4-9C7D-717DFC43E76A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497CE-E584-D024-9B53-B5E3DC53F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669821" y="6836817"/>
            <a:ext cx="1521823" cy="389467"/>
          </a:xfrm>
        </p:spPr>
        <p:txBody>
          <a:bodyPr/>
          <a:lstStyle>
            <a:lvl1pPr algn="r">
              <a:defRPr b="1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5430E-6EB8-7200-B5F5-C257AAB1D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7592" y="6836817"/>
            <a:ext cx="478467" cy="389467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0D67A973-9E92-4F14-A7EB-CF5BE4F719A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2842EE0-BEBC-A5CA-5F6F-F50264BCCC7B}"/>
              </a:ext>
            </a:extLst>
          </p:cNvPr>
          <p:cNvCxnSpPr/>
          <p:nvPr userDrawn="1"/>
        </p:nvCxnSpPr>
        <p:spPr>
          <a:xfrm>
            <a:off x="145147" y="944396"/>
            <a:ext cx="11800115" cy="0"/>
          </a:xfrm>
          <a:prstGeom prst="line">
            <a:avLst/>
          </a:prstGeom>
          <a:ln w="38100">
            <a:gradFill flip="none" rotWithShape="1">
              <a:gsLst>
                <a:gs pos="0">
                  <a:srgbClr val="E51A62"/>
                </a:gs>
                <a:gs pos="25000">
                  <a:srgbClr val="1682C5"/>
                </a:gs>
                <a:gs pos="50000">
                  <a:srgbClr val="723490"/>
                </a:gs>
                <a:gs pos="100000">
                  <a:schemeClr val="accent2"/>
                </a:gs>
                <a:gs pos="75000">
                  <a:srgbClr val="92D050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Graphic 18">
            <a:extLst>
              <a:ext uri="{FF2B5EF4-FFF2-40B4-BE49-F238E27FC236}">
                <a16:creationId xmlns:a16="http://schemas.microsoft.com/office/drawing/2014/main" id="{2E78AF74-8392-307B-85A8-D61B2A4081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604" y="6790936"/>
            <a:ext cx="1074057" cy="357563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8FC4452-E77F-82A7-B7B0-815A98FE6CD1}"/>
              </a:ext>
            </a:extLst>
          </p:cNvPr>
          <p:cNvCxnSpPr>
            <a:cxnSpLocks/>
          </p:cNvCxnSpPr>
          <p:nvPr userDrawn="1"/>
        </p:nvCxnSpPr>
        <p:spPr>
          <a:xfrm>
            <a:off x="10278687" y="6960525"/>
            <a:ext cx="0" cy="1418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84FDAF9-87C8-21FD-593E-2C19BED3112A}"/>
              </a:ext>
            </a:extLst>
          </p:cNvPr>
          <p:cNvCxnSpPr>
            <a:cxnSpLocks/>
          </p:cNvCxnSpPr>
          <p:nvPr userDrawn="1"/>
        </p:nvCxnSpPr>
        <p:spPr>
          <a:xfrm>
            <a:off x="11495116" y="6960525"/>
            <a:ext cx="0" cy="1418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5871C338-9E40-D47C-428D-BA3A083FE3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8004" y="1595120"/>
            <a:ext cx="4929633" cy="33528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6C8630A0-8981-2668-EDEC-678A78879CA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8004" y="2280921"/>
            <a:ext cx="4929633" cy="335281"/>
          </a:xfrm>
        </p:spPr>
        <p:txBody>
          <a:bodyPr/>
          <a:lstStyle>
            <a:lvl1pPr>
              <a:buClr>
                <a:srgbClr val="1682C5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58038645-38B6-192A-7748-1ACDBCCEE25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08004" y="2682314"/>
            <a:ext cx="4929633" cy="2143687"/>
          </a:xfrm>
        </p:spPr>
        <p:txBody>
          <a:bodyPr/>
          <a:lstStyle>
            <a:lvl1pPr>
              <a:buClr>
                <a:srgbClr val="92D050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187F353F-38A7-A8E5-21E6-28BF5BE998B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4" y="4988560"/>
            <a:ext cx="4929633" cy="873905"/>
          </a:xfrm>
        </p:spPr>
        <p:txBody>
          <a:bodyPr/>
          <a:lstStyle>
            <a:lvl1pPr>
              <a:buClr>
                <a:srgbClr val="E51A62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429711D3-3033-79C2-A980-6D37BCD97BE6}"/>
              </a:ext>
            </a:extLst>
          </p:cNvPr>
          <p:cNvSpPr>
            <a:spLocks noGrp="1"/>
          </p:cNvSpPr>
          <p:nvPr>
            <p:ph type="chart" sz="quarter" idx="17" hasCustomPrompt="1"/>
          </p:nvPr>
        </p:nvSpPr>
        <p:spPr>
          <a:xfrm>
            <a:off x="5900742" y="1364828"/>
            <a:ext cx="5754687" cy="5046133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Your chart here</a:t>
            </a:r>
          </a:p>
        </p:txBody>
      </p:sp>
    </p:spTree>
    <p:extLst>
      <p:ext uri="{BB962C8B-B14F-4D97-AF65-F5344CB8AC3E}">
        <p14:creationId xmlns:p14="http://schemas.microsoft.com/office/powerpoint/2010/main" val="19221718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CC563-DD41-558E-EA9A-F7C8E5D1CC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5687" y="139341"/>
            <a:ext cx="10515600" cy="750631"/>
          </a:xfrm>
        </p:spPr>
        <p:txBody>
          <a:bodyPr>
            <a:normAutofit/>
          </a:bodyPr>
          <a:lstStyle>
            <a:lvl1pPr>
              <a:defRPr sz="2800">
                <a:latin typeface="Oswald Medium" panose="00000600000000000000" pitchFamily="2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5430E-6EB8-7200-B5F5-C257AAB1D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7592" y="6836817"/>
            <a:ext cx="478467" cy="389467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0D67A973-9E92-4F14-A7EB-CF5BE4F719A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2842EE0-BEBC-A5CA-5F6F-F50264BCCC7B}"/>
              </a:ext>
            </a:extLst>
          </p:cNvPr>
          <p:cNvCxnSpPr/>
          <p:nvPr userDrawn="1"/>
        </p:nvCxnSpPr>
        <p:spPr>
          <a:xfrm>
            <a:off x="145147" y="944396"/>
            <a:ext cx="11800115" cy="0"/>
          </a:xfrm>
          <a:prstGeom prst="line">
            <a:avLst/>
          </a:prstGeom>
          <a:ln w="38100">
            <a:gradFill flip="none" rotWithShape="1">
              <a:gsLst>
                <a:gs pos="0">
                  <a:srgbClr val="E51A62"/>
                </a:gs>
                <a:gs pos="25000">
                  <a:srgbClr val="1682C5"/>
                </a:gs>
                <a:gs pos="50000">
                  <a:srgbClr val="723490"/>
                </a:gs>
                <a:gs pos="100000">
                  <a:schemeClr val="accent2"/>
                </a:gs>
                <a:gs pos="75000">
                  <a:srgbClr val="92D050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Graphic 18">
            <a:extLst>
              <a:ext uri="{FF2B5EF4-FFF2-40B4-BE49-F238E27FC236}">
                <a16:creationId xmlns:a16="http://schemas.microsoft.com/office/drawing/2014/main" id="{2E78AF74-8392-307B-85A8-D61B2A4081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604" y="6790936"/>
            <a:ext cx="1074057" cy="357563"/>
          </a:xfrm>
          <a:prstGeom prst="rect">
            <a:avLst/>
          </a:prstGeom>
        </p:spPr>
      </p:pic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429711D3-3033-79C2-A980-6D37BCD97BE6}"/>
              </a:ext>
            </a:extLst>
          </p:cNvPr>
          <p:cNvSpPr>
            <a:spLocks noGrp="1"/>
          </p:cNvSpPr>
          <p:nvPr>
            <p:ph type="chart" sz="quarter" idx="17" hasCustomPrompt="1"/>
          </p:nvPr>
        </p:nvSpPr>
        <p:spPr>
          <a:xfrm>
            <a:off x="487748" y="1364828"/>
            <a:ext cx="11216513" cy="5046133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Your chart here</a:t>
            </a:r>
          </a:p>
        </p:txBody>
      </p:sp>
    </p:spTree>
    <p:extLst>
      <p:ext uri="{BB962C8B-B14F-4D97-AF65-F5344CB8AC3E}">
        <p14:creationId xmlns:p14="http://schemas.microsoft.com/office/powerpoint/2010/main" val="26649883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14D70-796F-03B6-D509-B1F1B402E5D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4109" y="2197026"/>
            <a:ext cx="5181600" cy="1201959"/>
          </a:xfrm>
        </p:spPr>
        <p:txBody>
          <a:bodyPr anchor="t">
            <a:normAutofit/>
          </a:bodyPr>
          <a:lstStyle>
            <a:lvl1pPr algn="l">
              <a:defRPr sz="4000">
                <a:latin typeface="+mn-lt"/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EA9FCD-2AA6-DAC2-BFC0-58CF0E29EA8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4112" y="3457943"/>
            <a:ext cx="3694547" cy="1145756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Contact Info 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7271DDAD-BB8F-4907-3654-359D7A6E05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2324" y="719054"/>
            <a:ext cx="2013095" cy="670177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F5BEE086-06CA-D487-0F91-48D2231D8E1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74894" y="2423515"/>
            <a:ext cx="8717107" cy="4891686"/>
          </a:xfrm>
          <a:prstGeom prst="rect">
            <a:avLst/>
          </a:prstGeom>
        </p:spPr>
      </p:pic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4DECA0B-7E80-98BC-56E6-F68D5450214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621147" y="2608576"/>
            <a:ext cx="8564640" cy="4706629"/>
          </a:xfrm>
          <a:custGeom>
            <a:avLst/>
            <a:gdLst>
              <a:gd name="connsiteX0" fmla="*/ 5757500 w 8564640"/>
              <a:gd name="connsiteY0" fmla="*/ 350 h 4412465"/>
              <a:gd name="connsiteX1" fmla="*/ 8564640 w 8564640"/>
              <a:gd name="connsiteY1" fmla="*/ 742635 h 4412465"/>
              <a:gd name="connsiteX2" fmla="*/ 8564640 w 8564640"/>
              <a:gd name="connsiteY2" fmla="*/ 4412465 h 4412465"/>
              <a:gd name="connsiteX3" fmla="*/ 0 w 8564640"/>
              <a:gd name="connsiteY3" fmla="*/ 4412465 h 4412465"/>
              <a:gd name="connsiteX4" fmla="*/ 144065 w 8564640"/>
              <a:gd name="connsiteY4" fmla="*/ 3929681 h 4412465"/>
              <a:gd name="connsiteX5" fmla="*/ 2207771 w 8564640"/>
              <a:gd name="connsiteY5" fmla="*/ 1137222 h 4412465"/>
              <a:gd name="connsiteX6" fmla="*/ 5757500 w 8564640"/>
              <a:gd name="connsiteY6" fmla="*/ 350 h 4412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64640" h="4412465">
                <a:moveTo>
                  <a:pt x="5757500" y="350"/>
                </a:moveTo>
                <a:cubicBezTo>
                  <a:pt x="6728767" y="10869"/>
                  <a:pt x="7697378" y="258524"/>
                  <a:pt x="8564640" y="742635"/>
                </a:cubicBezTo>
                <a:lnTo>
                  <a:pt x="8564640" y="4412465"/>
                </a:lnTo>
                <a:lnTo>
                  <a:pt x="0" y="4412465"/>
                </a:lnTo>
                <a:lnTo>
                  <a:pt x="144065" y="3929681"/>
                </a:lnTo>
                <a:cubicBezTo>
                  <a:pt x="528220" y="2819130"/>
                  <a:pt x="1237329" y="1852267"/>
                  <a:pt x="2207771" y="1137222"/>
                </a:cubicBezTo>
                <a:cubicBezTo>
                  <a:pt x="3255566" y="365302"/>
                  <a:pt x="4508728" y="-13174"/>
                  <a:pt x="5757500" y="35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r">
              <a:buNone/>
              <a:defRPr/>
            </a:lvl1pPr>
          </a:lstStyle>
          <a:p>
            <a:r>
              <a:rPr lang="en-US" dirty="0"/>
              <a:t>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20732491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7271DDAD-BB8F-4907-3654-359D7A6E05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2324" y="719054"/>
            <a:ext cx="2013095" cy="670177"/>
          </a:xfrm>
          <a:prstGeom prst="rect">
            <a:avLst/>
          </a:prstGeom>
        </p:spPr>
      </p:pic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4DECA0B-7E80-98BC-56E6-F68D5450214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621147" y="2608576"/>
            <a:ext cx="8564640" cy="4706629"/>
          </a:xfrm>
          <a:custGeom>
            <a:avLst/>
            <a:gdLst>
              <a:gd name="connsiteX0" fmla="*/ 5757500 w 8564640"/>
              <a:gd name="connsiteY0" fmla="*/ 350 h 4412465"/>
              <a:gd name="connsiteX1" fmla="*/ 8564640 w 8564640"/>
              <a:gd name="connsiteY1" fmla="*/ 742635 h 4412465"/>
              <a:gd name="connsiteX2" fmla="*/ 8564640 w 8564640"/>
              <a:gd name="connsiteY2" fmla="*/ 4412465 h 4412465"/>
              <a:gd name="connsiteX3" fmla="*/ 0 w 8564640"/>
              <a:gd name="connsiteY3" fmla="*/ 4412465 h 4412465"/>
              <a:gd name="connsiteX4" fmla="*/ 144065 w 8564640"/>
              <a:gd name="connsiteY4" fmla="*/ 3929681 h 4412465"/>
              <a:gd name="connsiteX5" fmla="*/ 2207771 w 8564640"/>
              <a:gd name="connsiteY5" fmla="*/ 1137222 h 4412465"/>
              <a:gd name="connsiteX6" fmla="*/ 5757500 w 8564640"/>
              <a:gd name="connsiteY6" fmla="*/ 350 h 4412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64640" h="4412465">
                <a:moveTo>
                  <a:pt x="5757500" y="350"/>
                </a:moveTo>
                <a:cubicBezTo>
                  <a:pt x="6728767" y="10869"/>
                  <a:pt x="7697378" y="258524"/>
                  <a:pt x="8564640" y="742635"/>
                </a:cubicBezTo>
                <a:lnTo>
                  <a:pt x="8564640" y="4412465"/>
                </a:lnTo>
                <a:lnTo>
                  <a:pt x="0" y="4412465"/>
                </a:lnTo>
                <a:lnTo>
                  <a:pt x="144065" y="3929681"/>
                </a:lnTo>
                <a:cubicBezTo>
                  <a:pt x="528220" y="2819130"/>
                  <a:pt x="1237329" y="1852267"/>
                  <a:pt x="2207771" y="1137222"/>
                </a:cubicBezTo>
                <a:cubicBezTo>
                  <a:pt x="3255566" y="365302"/>
                  <a:pt x="4508728" y="-13174"/>
                  <a:pt x="5757500" y="35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r">
              <a:buNone/>
              <a:defRPr/>
            </a:lvl1pPr>
          </a:lstStyle>
          <a:p>
            <a:r>
              <a:rPr lang="en-US" dirty="0"/>
              <a:t>Your Picture Here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706074B-2298-EEAE-F2E0-D4BA4C6846D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54400" y="2412018"/>
            <a:ext cx="8737600" cy="490318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DEACD5E7-1191-89C3-D9EB-6F651CA1D74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4109" y="2197026"/>
            <a:ext cx="5181600" cy="1201959"/>
          </a:xfrm>
        </p:spPr>
        <p:txBody>
          <a:bodyPr anchor="t">
            <a:normAutofit/>
          </a:bodyPr>
          <a:lstStyle>
            <a:lvl1pPr algn="l">
              <a:defRPr sz="4000">
                <a:latin typeface="+mn-lt"/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462E31F8-235C-278A-51CD-9D1DD8F84B4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4112" y="3457943"/>
            <a:ext cx="3694547" cy="1145756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Contact Info </a:t>
            </a:r>
          </a:p>
        </p:txBody>
      </p:sp>
    </p:spTree>
    <p:extLst>
      <p:ext uri="{BB962C8B-B14F-4D97-AF65-F5344CB8AC3E}">
        <p14:creationId xmlns:p14="http://schemas.microsoft.com/office/powerpoint/2010/main" val="41392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823721"/>
            <a:ext cx="10515600" cy="304291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895428"/>
            <a:ext cx="10515600" cy="16001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053C-B83B-48E1-87D8-81A0A0E4D6D3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A973-9E92-4F14-A7EB-CF5BE4F71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027378"/>
      </p:ext>
    </p:extLst>
  </p:cSld>
  <p:clrMapOvr>
    <a:masterClrMapping/>
  </p:clrMapOvr>
  <p:hf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2DF39491-9344-712E-68B5-C99825F6CA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47910" y="2412428"/>
            <a:ext cx="8752115" cy="4911331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7271DDAD-BB8F-4907-3654-359D7A6E05D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2324" y="719054"/>
            <a:ext cx="2013095" cy="670177"/>
          </a:xfrm>
          <a:prstGeom prst="rect">
            <a:avLst/>
          </a:prstGeom>
        </p:spPr>
      </p:pic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4DECA0B-7E80-98BC-56E6-F68D5450214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621147" y="2608576"/>
            <a:ext cx="8564640" cy="4706629"/>
          </a:xfrm>
          <a:custGeom>
            <a:avLst/>
            <a:gdLst>
              <a:gd name="connsiteX0" fmla="*/ 5757500 w 8564640"/>
              <a:gd name="connsiteY0" fmla="*/ 350 h 4412465"/>
              <a:gd name="connsiteX1" fmla="*/ 8564640 w 8564640"/>
              <a:gd name="connsiteY1" fmla="*/ 742635 h 4412465"/>
              <a:gd name="connsiteX2" fmla="*/ 8564640 w 8564640"/>
              <a:gd name="connsiteY2" fmla="*/ 4412465 h 4412465"/>
              <a:gd name="connsiteX3" fmla="*/ 0 w 8564640"/>
              <a:gd name="connsiteY3" fmla="*/ 4412465 h 4412465"/>
              <a:gd name="connsiteX4" fmla="*/ 144065 w 8564640"/>
              <a:gd name="connsiteY4" fmla="*/ 3929681 h 4412465"/>
              <a:gd name="connsiteX5" fmla="*/ 2207771 w 8564640"/>
              <a:gd name="connsiteY5" fmla="*/ 1137222 h 4412465"/>
              <a:gd name="connsiteX6" fmla="*/ 5757500 w 8564640"/>
              <a:gd name="connsiteY6" fmla="*/ 350 h 4412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64640" h="4412465">
                <a:moveTo>
                  <a:pt x="5757500" y="350"/>
                </a:moveTo>
                <a:cubicBezTo>
                  <a:pt x="6728767" y="10869"/>
                  <a:pt x="7697378" y="258524"/>
                  <a:pt x="8564640" y="742635"/>
                </a:cubicBezTo>
                <a:lnTo>
                  <a:pt x="8564640" y="4412465"/>
                </a:lnTo>
                <a:lnTo>
                  <a:pt x="0" y="4412465"/>
                </a:lnTo>
                <a:lnTo>
                  <a:pt x="144065" y="3929681"/>
                </a:lnTo>
                <a:cubicBezTo>
                  <a:pt x="528220" y="2819130"/>
                  <a:pt x="1237329" y="1852267"/>
                  <a:pt x="2207771" y="1137222"/>
                </a:cubicBezTo>
                <a:cubicBezTo>
                  <a:pt x="3255566" y="365302"/>
                  <a:pt x="4508728" y="-13174"/>
                  <a:pt x="5757500" y="35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r">
              <a:buNone/>
              <a:defRPr/>
            </a:lvl1pPr>
          </a:lstStyle>
          <a:p>
            <a:r>
              <a:rPr lang="en-US" dirty="0"/>
              <a:t>Your Picture Here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01DC40D-0E9B-B32D-20C5-5711C4F6A06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4109" y="2197026"/>
            <a:ext cx="5181600" cy="1201959"/>
          </a:xfrm>
        </p:spPr>
        <p:txBody>
          <a:bodyPr anchor="t">
            <a:normAutofit/>
          </a:bodyPr>
          <a:lstStyle>
            <a:lvl1pPr algn="l">
              <a:defRPr sz="4000">
                <a:latin typeface="+mn-lt"/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1A1713C-F86E-E36D-0A35-C89D233968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4112" y="3457943"/>
            <a:ext cx="3694547" cy="1145756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Contact Info </a:t>
            </a:r>
          </a:p>
        </p:txBody>
      </p:sp>
    </p:spTree>
    <p:extLst>
      <p:ext uri="{BB962C8B-B14F-4D97-AF65-F5344CB8AC3E}">
        <p14:creationId xmlns:p14="http://schemas.microsoft.com/office/powerpoint/2010/main" val="7129294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879DE60D-B0C9-7C28-2C23-CB06642F48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40469" y="2408253"/>
            <a:ext cx="8759552" cy="4915505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7271DDAD-BB8F-4907-3654-359D7A6E05D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2324" y="719054"/>
            <a:ext cx="2013095" cy="670177"/>
          </a:xfrm>
          <a:prstGeom prst="rect">
            <a:avLst/>
          </a:prstGeom>
        </p:spPr>
      </p:pic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4DECA0B-7E80-98BC-56E6-F68D5450214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621147" y="2608576"/>
            <a:ext cx="8564640" cy="4706629"/>
          </a:xfrm>
          <a:custGeom>
            <a:avLst/>
            <a:gdLst>
              <a:gd name="connsiteX0" fmla="*/ 5757500 w 8564640"/>
              <a:gd name="connsiteY0" fmla="*/ 350 h 4412465"/>
              <a:gd name="connsiteX1" fmla="*/ 8564640 w 8564640"/>
              <a:gd name="connsiteY1" fmla="*/ 742635 h 4412465"/>
              <a:gd name="connsiteX2" fmla="*/ 8564640 w 8564640"/>
              <a:gd name="connsiteY2" fmla="*/ 4412465 h 4412465"/>
              <a:gd name="connsiteX3" fmla="*/ 0 w 8564640"/>
              <a:gd name="connsiteY3" fmla="*/ 4412465 h 4412465"/>
              <a:gd name="connsiteX4" fmla="*/ 144065 w 8564640"/>
              <a:gd name="connsiteY4" fmla="*/ 3929681 h 4412465"/>
              <a:gd name="connsiteX5" fmla="*/ 2207771 w 8564640"/>
              <a:gd name="connsiteY5" fmla="*/ 1137222 h 4412465"/>
              <a:gd name="connsiteX6" fmla="*/ 5757500 w 8564640"/>
              <a:gd name="connsiteY6" fmla="*/ 350 h 4412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64640" h="4412465">
                <a:moveTo>
                  <a:pt x="5757500" y="350"/>
                </a:moveTo>
                <a:cubicBezTo>
                  <a:pt x="6728767" y="10869"/>
                  <a:pt x="7697378" y="258524"/>
                  <a:pt x="8564640" y="742635"/>
                </a:cubicBezTo>
                <a:lnTo>
                  <a:pt x="8564640" y="4412465"/>
                </a:lnTo>
                <a:lnTo>
                  <a:pt x="0" y="4412465"/>
                </a:lnTo>
                <a:lnTo>
                  <a:pt x="144065" y="3929681"/>
                </a:lnTo>
                <a:cubicBezTo>
                  <a:pt x="528220" y="2819130"/>
                  <a:pt x="1237329" y="1852267"/>
                  <a:pt x="2207771" y="1137222"/>
                </a:cubicBezTo>
                <a:cubicBezTo>
                  <a:pt x="3255566" y="365302"/>
                  <a:pt x="4508728" y="-13174"/>
                  <a:pt x="5757500" y="35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r">
              <a:buNone/>
              <a:defRPr/>
            </a:lvl1pPr>
          </a:lstStyle>
          <a:p>
            <a:r>
              <a:rPr lang="en-US" dirty="0"/>
              <a:t>Your Picture Here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F09C90E-6D46-8193-84D6-BF636BD896A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4109" y="2197026"/>
            <a:ext cx="5181600" cy="1201959"/>
          </a:xfrm>
        </p:spPr>
        <p:txBody>
          <a:bodyPr anchor="t">
            <a:normAutofit/>
          </a:bodyPr>
          <a:lstStyle>
            <a:lvl1pPr algn="l">
              <a:defRPr sz="4000">
                <a:latin typeface="+mn-lt"/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A7745D3-3377-A489-83E5-7BA19D92C8D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4112" y="3457943"/>
            <a:ext cx="3694547" cy="1145756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Contact Info </a:t>
            </a:r>
          </a:p>
        </p:txBody>
      </p:sp>
    </p:spTree>
    <p:extLst>
      <p:ext uri="{BB962C8B-B14F-4D97-AF65-F5344CB8AC3E}">
        <p14:creationId xmlns:p14="http://schemas.microsoft.com/office/powerpoint/2010/main" val="387222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47333"/>
            <a:ext cx="518160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47333"/>
            <a:ext cx="518160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053C-B83B-48E1-87D8-81A0A0E4D6D3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A973-9E92-4F14-A7EB-CF5BE4F71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13607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89467"/>
            <a:ext cx="10515600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793241"/>
            <a:ext cx="5157787" cy="8788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672080"/>
            <a:ext cx="5157787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93241"/>
            <a:ext cx="5183188" cy="8788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672080"/>
            <a:ext cx="5183188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053C-B83B-48E1-87D8-81A0A0E4D6D3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A973-9E92-4F14-A7EB-CF5BE4F71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451822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053C-B83B-48E1-87D8-81A0A0E4D6D3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A973-9E92-4F14-A7EB-CF5BE4F71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849393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053C-B83B-48E1-87D8-81A0A0E4D6D3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A973-9E92-4F14-A7EB-CF5BE4F71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812839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87680"/>
            <a:ext cx="3932237" cy="17068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053254"/>
            <a:ext cx="6172200" cy="51985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194560"/>
            <a:ext cx="3932237" cy="40656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053C-B83B-48E1-87D8-81A0A0E4D6D3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A973-9E92-4F14-A7EB-CF5BE4F71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16991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87680"/>
            <a:ext cx="3932237" cy="17068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053254"/>
            <a:ext cx="6172200" cy="519853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194560"/>
            <a:ext cx="3932237" cy="40656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053C-B83B-48E1-87D8-81A0A0E4D6D3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A973-9E92-4F14-A7EB-CF5BE4F71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27764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89467"/>
            <a:ext cx="1051560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947333"/>
            <a:ext cx="1051560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780107"/>
            <a:ext cx="27432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053C-B83B-48E1-87D8-81A0A0E4D6D3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780107"/>
            <a:ext cx="41148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780107"/>
            <a:ext cx="27432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7A973-9E92-4F14-A7EB-CF5BE4F71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39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4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50" r:id="rId21"/>
    <p:sldLayoutId id="2147483677" r:id="rId22"/>
    <p:sldLayoutId id="2147483667" r:id="rId23"/>
    <p:sldLayoutId id="2147483669" r:id="rId24"/>
    <p:sldLayoutId id="2147483670" r:id="rId25"/>
    <p:sldLayoutId id="2147483671" r:id="rId26"/>
    <p:sldLayoutId id="2147483672" r:id="rId27"/>
    <p:sldLayoutId id="2147483673" r:id="rId28"/>
    <p:sldLayoutId id="2147483674" r:id="rId29"/>
    <p:sldLayoutId id="2147483675" r:id="rId30"/>
    <p:sldLayoutId id="2147483676" r:id="rId3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F6EF5-E3C7-9A1D-825B-86BA5138D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54" y="92299"/>
            <a:ext cx="10722798" cy="703717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Oswald Medium" panose="00000600000000000000" pitchFamily="2" charset="0"/>
              </a:rPr>
              <a:t>1-Color IR Wavelengths for Specific Temperature Measurement Applications</a:t>
            </a:r>
            <a:br>
              <a:rPr lang="en-US" sz="2200" dirty="0">
                <a:latin typeface="Oswald Medium" panose="00000600000000000000" pitchFamily="2" charset="0"/>
              </a:rPr>
            </a:br>
            <a:r>
              <a:rPr lang="en-US" sz="2200" dirty="0">
                <a:latin typeface="Oswald Medium" panose="00000600000000000000" pitchFamily="2" charset="0"/>
              </a:rPr>
              <a:t>                          Lowest Starting Temperature Measurement Range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75BF81-68E9-B461-3877-9F18B807E5F2}"/>
              </a:ext>
            </a:extLst>
          </p:cNvPr>
          <p:cNvSpPr txBox="1"/>
          <p:nvPr/>
        </p:nvSpPr>
        <p:spPr>
          <a:xfrm>
            <a:off x="651354" y="1252036"/>
            <a:ext cx="11357766" cy="5970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en-US" altLang="en-US" sz="2000" dirty="0">
                <a:latin typeface="Oswald" panose="00000500000000000000" pitchFamily="2" charset="0"/>
              </a:rPr>
              <a:t>8-14 µm		General Purpose – Dull Surface Materials………………… -40°C/-40°F </a:t>
            </a:r>
          </a:p>
          <a:p>
            <a:pPr eaLnBrk="1" hangingPunct="1">
              <a:defRPr/>
            </a:pPr>
            <a:endParaRPr lang="en-US" altLang="en-US" sz="2000" dirty="0">
              <a:latin typeface="Oswald" panose="000005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en-US" altLang="en-US" sz="2000" dirty="0">
                <a:latin typeface="Oswald" panose="00000500000000000000" pitchFamily="2" charset="0"/>
              </a:rPr>
              <a:t>7.9 µm		Plastic Films &amp; Ultra Thin Glass…………….. 0°C/32 °F 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endParaRPr lang="en-US" altLang="en-US" sz="2000" dirty="0">
              <a:latin typeface="Oswald" panose="000005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en-US" altLang="en-US" sz="2000" dirty="0">
                <a:latin typeface="Oswald" panose="00000500000000000000" pitchFamily="2" charset="0"/>
              </a:rPr>
              <a:t>3.43 µm        	Plastic Film (polypropylene, polystyrene, polyethylene)…………… 50°C/122 °F </a:t>
            </a:r>
          </a:p>
          <a:p>
            <a:pPr eaLnBrk="1" hangingPunct="1">
              <a:defRPr/>
            </a:pPr>
            <a:endParaRPr lang="en-US" altLang="en-US" sz="2000" dirty="0">
              <a:latin typeface="Oswald" panose="000005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en-US" altLang="en-US" sz="2000" dirty="0">
                <a:latin typeface="Oswald" panose="00000500000000000000" pitchFamily="2" charset="0"/>
              </a:rPr>
              <a:t>5 µm	              	Glass (surface)………………. 100°C/212 °F </a:t>
            </a:r>
          </a:p>
          <a:p>
            <a:pPr eaLnBrk="1" hangingPunct="1">
              <a:defRPr/>
            </a:pPr>
            <a:endParaRPr lang="en-US" altLang="en-US" sz="2000" dirty="0">
              <a:latin typeface="Oswald" panose="000005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en-US" altLang="en-US" sz="2000" dirty="0">
                <a:latin typeface="Oswald" panose="00000500000000000000" pitchFamily="2" charset="0"/>
              </a:rPr>
              <a:t>4.5 /4.6 µm    	C02 Gas and Flames……………………. 100°C/212 °F </a:t>
            </a:r>
          </a:p>
          <a:p>
            <a:pPr eaLnBrk="1" hangingPunct="1">
              <a:defRPr/>
            </a:pPr>
            <a:endParaRPr lang="en-US" altLang="en-US" sz="2000" dirty="0">
              <a:latin typeface="Oswald" panose="000005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en-US" altLang="en-US" sz="2000" dirty="0">
                <a:latin typeface="Oswald" panose="00000500000000000000" pitchFamily="2" charset="0"/>
              </a:rPr>
              <a:t>3.9 µm             	See through Clean Flames &amp; Hot Combustible Gases…………… 200°C/392 °F 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endParaRPr lang="en-US" altLang="en-US" sz="2000" dirty="0">
              <a:latin typeface="Oswald" panose="000005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en-US" altLang="en-US" sz="2000" dirty="0">
                <a:latin typeface="Oswald" panose="00000500000000000000" pitchFamily="2" charset="0"/>
              </a:rPr>
              <a:t>2.0-2.8 µm		Low Temperature Metals, Reflective Materials ………………………. 50°C/122 °F </a:t>
            </a:r>
          </a:p>
          <a:p>
            <a:pPr eaLnBrk="1" hangingPunct="1">
              <a:defRPr/>
            </a:pPr>
            <a:endParaRPr lang="en-US" altLang="en-US" sz="2000" dirty="0">
              <a:latin typeface="Oswald" panose="000005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en-US" altLang="en-US" sz="2000" dirty="0">
                <a:latin typeface="Oswald" panose="00000500000000000000" pitchFamily="2" charset="0"/>
              </a:rPr>
              <a:t>0.78-1.8 µm	Metals, Reflective Materials, (Molten Glass / Semiconductor wafer @1u) … 550°C/1022 °F </a:t>
            </a:r>
          </a:p>
          <a:p>
            <a:pPr eaLnBrk="1" hangingPunct="1">
              <a:defRPr/>
            </a:pPr>
            <a:endParaRPr lang="en-US" altLang="en-US" sz="2000" dirty="0">
              <a:latin typeface="Oswald" panose="000005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en-US" altLang="en-US" sz="2000" dirty="0">
                <a:latin typeface="Oswald" panose="00000500000000000000" pitchFamily="2" charset="0"/>
              </a:rPr>
              <a:t>0.65 µm		Very Hot Applications …………… 900°C /1652°F     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endParaRPr lang="en-US" sz="2000" dirty="0">
              <a:latin typeface="Oswald" panose="000005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endParaRPr lang="en-US" sz="2200" dirty="0">
              <a:latin typeface="Oswald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49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912</TotalTime>
  <Words>181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Oswald</vt:lpstr>
      <vt:lpstr>Oswald Medium</vt:lpstr>
      <vt:lpstr>Wingdings</vt:lpstr>
      <vt:lpstr>Office Theme</vt:lpstr>
      <vt:lpstr>1-Color IR Wavelengths for Specific Temperature Measurement Applications                           Lowest Starting Temperature Measurement Range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Presentation Title</dc:title>
  <dc:creator>Eva Ledezma</dc:creator>
  <cp:lastModifiedBy>Olivia Nagle</cp:lastModifiedBy>
  <cp:revision>29</cp:revision>
  <cp:lastPrinted>2023-07-18T18:38:51Z</cp:lastPrinted>
  <dcterms:created xsi:type="dcterms:W3CDTF">2022-06-22T19:30:36Z</dcterms:created>
  <dcterms:modified xsi:type="dcterms:W3CDTF">2023-07-18T20:24:41Z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8d8f050-194a-47ca-b10a-0bf6ba8ceb1b_Enabled">
    <vt:lpwstr>true</vt:lpwstr>
  </property>
  <property fmtid="{D5CDD505-2E9C-101B-9397-08002B2CF9AE}" pid="3" name="MSIP_Label_08d8f050-194a-47ca-b10a-0bf6ba8ceb1b_SetDate">
    <vt:lpwstr>2023-02-07T17:30:25Z</vt:lpwstr>
  </property>
  <property fmtid="{D5CDD505-2E9C-101B-9397-08002B2CF9AE}" pid="4" name="MSIP_Label_08d8f050-194a-47ca-b10a-0bf6ba8ceb1b_Method">
    <vt:lpwstr>Standard</vt:lpwstr>
  </property>
  <property fmtid="{D5CDD505-2E9C-101B-9397-08002B2CF9AE}" pid="5" name="MSIP_Label_08d8f050-194a-47ca-b10a-0bf6ba8ceb1b_Name">
    <vt:lpwstr>General</vt:lpwstr>
  </property>
  <property fmtid="{D5CDD505-2E9C-101B-9397-08002B2CF9AE}" pid="6" name="MSIP_Label_08d8f050-194a-47ca-b10a-0bf6ba8ceb1b_SiteId">
    <vt:lpwstr>504bdbfe-8d05-442c-9f2c-c1ec751e2644</vt:lpwstr>
  </property>
  <property fmtid="{D5CDD505-2E9C-101B-9397-08002B2CF9AE}" pid="7" name="MSIP_Label_08d8f050-194a-47ca-b10a-0bf6ba8ceb1b_ActionId">
    <vt:lpwstr>7ceacdf7-5c4c-4a5e-b060-0b44286e5862</vt:lpwstr>
  </property>
  <property fmtid="{D5CDD505-2E9C-101B-9397-08002B2CF9AE}" pid="8" name="MSIP_Label_08d8f050-194a-47ca-b10a-0bf6ba8ceb1b_ContentBits">
    <vt:lpwstr>0</vt:lpwstr>
  </property>
</Properties>
</file>